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87" autoAdjust="0"/>
  </p:normalViewPr>
  <p:slideViewPr>
    <p:cSldViewPr snapToGrid="0" snapToObjects="1">
      <p:cViewPr>
        <p:scale>
          <a:sx n="200" d="100"/>
          <a:sy n="200" d="100"/>
        </p:scale>
        <p:origin x="48" y="6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8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47AD-567A-084D-9553-F300D3D84A94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AB39-E963-4B41-9BD2-13F1B2E6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BEL CRR BROCHURE FINAL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1911"/>
            <a:ext cx="6426203" cy="3614739"/>
          </a:xfrm>
          <a:prstGeom prst="rect">
            <a:avLst/>
          </a:prstGeom>
        </p:spPr>
      </p:pic>
      <p:pic>
        <p:nvPicPr>
          <p:cNvPr id="5" name="Picture 4" descr="Screen Shot 2016-01-01 at 2.03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5316531"/>
            <a:ext cx="5895688" cy="38274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700" y="692150"/>
            <a:ext cx="26035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900" y="1312923"/>
            <a:ext cx="2616200" cy="28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/>
              <a:buChar char="•"/>
            </a:pPr>
            <a:r>
              <a:rPr lang="en-US" sz="1000" dirty="0" smtClean="0"/>
              <a:t>Based on the most extensive research ever conducted on the ingredients of long-term client relationships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/>
              <a:buChar char="•"/>
            </a:pPr>
            <a:r>
              <a:rPr lang="en-US" sz="1000" dirty="0" smtClean="0"/>
              <a:t>Allows you to scale training and build trusted advisor skills across 100, 500, or even 5000 people, using internal champions to lead small accountability groups. 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/>
              <a:buChar char="•"/>
            </a:pPr>
            <a:r>
              <a:rPr lang="en-US" sz="1000" dirty="0" smtClean="0"/>
              <a:t>Serves as a powerful reinforcement to live training and coaching, but can also be used as a stand-alone resource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/>
              <a:buChar char="•"/>
            </a:pPr>
            <a:r>
              <a:rPr lang="en-US" sz="1000" dirty="0" smtClean="0"/>
              <a:t>Provides 16 hours of training (26 hours if small groups are utilized), giving participants hundreds of proven strategies, tools, and techniques for building clients for life. 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/>
              <a:buChar char="•"/>
            </a:pP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34950" y="692150"/>
            <a:ext cx="2774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Our mobile learning program, </a:t>
            </a:r>
            <a:r>
              <a:rPr lang="en-US" sz="1100" i="1" dirty="0" smtClean="0"/>
              <a:t>Building Your Clients for Life, </a:t>
            </a:r>
            <a:r>
              <a:rPr lang="en-US" sz="1100" dirty="0" smtClean="0"/>
              <a:t>is the most comprehensive digital learning resource of its kind.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1" y="4501615"/>
            <a:ext cx="5981700" cy="6001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“We highly recommend this program. It chunks the information into small, easily digestible, yet very informative, lessons that our team can carry with them as they travel</a:t>
            </a:r>
            <a:r>
              <a:rPr lang="is-IS" sz="1100" dirty="0" smtClean="0"/>
              <a:t>…” </a:t>
            </a:r>
          </a:p>
          <a:p>
            <a:r>
              <a:rPr lang="is-IS" sz="1100" dirty="0" smtClean="0"/>
              <a:t> --</a:t>
            </a:r>
            <a:r>
              <a:rPr lang="is-IS" sz="1100" b="1" dirty="0" smtClean="0"/>
              <a:t>Morgan Massie, Human Capital Talent Manager, TriNet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8998" y="3951784"/>
            <a:ext cx="4756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Ø"/>
            </a:pPr>
            <a:r>
              <a:rPr lang="en-US" sz="1100" b="1" dirty="0" smtClean="0">
                <a:solidFill>
                  <a:srgbClr val="0000FF"/>
                </a:solidFill>
              </a:rPr>
              <a:t>Contact us to learn more, see a demo, and get pricing information &gt;&gt;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100" b="1" dirty="0" smtClean="0">
                <a:solidFill>
                  <a:srgbClr val="0000FF"/>
                </a:solidFill>
              </a:rPr>
              <a:t>Download a brochure&gt;&gt;</a:t>
            </a:r>
            <a:endParaRPr lang="en-US" sz="1100" b="1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7998" y="4526548"/>
            <a:ext cx="6026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998" y="5153294"/>
            <a:ext cx="6026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46600" y="7980422"/>
            <a:ext cx="1714500" cy="11635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3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1 at 2.0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64978"/>
            <a:ext cx="5473700" cy="4160950"/>
          </a:xfrm>
          <a:prstGeom prst="rect">
            <a:avLst/>
          </a:prstGeom>
        </p:spPr>
      </p:pic>
      <p:pic>
        <p:nvPicPr>
          <p:cNvPr id="5" name="Picture 4" descr="Screen Shot 2016-01-01 at 2.03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053130"/>
            <a:ext cx="6057900" cy="1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189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Andrew Sobel Advisors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Sobel</dc:creator>
  <cp:lastModifiedBy>Andrew Sobel</cp:lastModifiedBy>
  <cp:revision>14</cp:revision>
  <dcterms:created xsi:type="dcterms:W3CDTF">2016-01-01T20:59:57Z</dcterms:created>
  <dcterms:modified xsi:type="dcterms:W3CDTF">2016-01-01T23:58:59Z</dcterms:modified>
</cp:coreProperties>
</file>